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63" r:id="rId3"/>
    <p:sldId id="274" r:id="rId4"/>
    <p:sldId id="264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6C162F3-0A9D-4B20-9132-2159E09FAB73}" type="datetimeFigureOut">
              <a:rPr lang="fr-FR" smtClean="0"/>
              <a:t>17/10/2023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2C4D4C-D324-4C04-8105-42C44E69B610}" type="slidenum">
              <a:rPr lang="fr-FR" smtClean="0"/>
              <a:t>‹N°›</a:t>
            </a:fld>
            <a:endParaRPr lang="fr-FR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91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62F3-0A9D-4B20-9132-2159E09FAB73}" type="datetimeFigureOut">
              <a:rPr lang="fr-FR" smtClean="0"/>
              <a:t>17/10/2023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4D4C-D324-4C04-8105-42C44E69B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13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62F3-0A9D-4B20-9132-2159E09FAB73}" type="datetimeFigureOut">
              <a:rPr lang="fr-FR" smtClean="0"/>
              <a:t>17/10/2023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4D4C-D324-4C04-8105-42C44E69B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298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62F3-0A9D-4B20-9132-2159E09FAB73}" type="datetimeFigureOut">
              <a:rPr lang="fr-FR" smtClean="0"/>
              <a:t>17/10/2023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4D4C-D324-4C04-8105-42C44E69B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92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62F3-0A9D-4B20-9132-2159E09FAB73}" type="datetimeFigureOut">
              <a:rPr lang="fr-FR" smtClean="0"/>
              <a:t>17/10/2023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4D4C-D324-4C04-8105-42C44E69B610}" type="slidenum">
              <a:rPr lang="fr-FR" smtClean="0"/>
              <a:t>‹N°›</a:t>
            </a:fld>
            <a:endParaRPr lang="fr-FR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883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62F3-0A9D-4B20-9132-2159E09FAB73}" type="datetimeFigureOut">
              <a:rPr lang="fr-FR" smtClean="0"/>
              <a:t>17/10/2023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4D4C-D324-4C04-8105-42C44E69B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42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62F3-0A9D-4B20-9132-2159E09FAB73}" type="datetimeFigureOut">
              <a:rPr lang="fr-FR" smtClean="0"/>
              <a:t>17/10/2023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4D4C-D324-4C04-8105-42C44E69B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1246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62F3-0A9D-4B20-9132-2159E09FAB73}" type="datetimeFigureOut">
              <a:rPr lang="fr-FR" smtClean="0"/>
              <a:t>17/10/2023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4D4C-D324-4C04-8105-42C44E69B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955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62F3-0A9D-4B20-9132-2159E09FAB73}" type="datetimeFigureOut">
              <a:rPr lang="fr-FR" smtClean="0"/>
              <a:t>17/10/2023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4D4C-D324-4C04-8105-42C44E69B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162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62F3-0A9D-4B20-9132-2159E09FAB73}" type="datetimeFigureOut">
              <a:rPr lang="fr-FR" smtClean="0"/>
              <a:t>17/10/2023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4D4C-D324-4C04-8105-42C44E69B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0686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162F3-0A9D-4B20-9132-2159E09FAB73}" type="datetimeFigureOut">
              <a:rPr lang="fr-FR" smtClean="0"/>
              <a:t>17/10/2023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4D4C-D324-4C04-8105-42C44E69B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73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76C162F3-0A9D-4B20-9132-2159E09FAB73}" type="datetimeFigureOut">
              <a:rPr lang="fr-FR" smtClean="0"/>
              <a:t>17/10/2023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62C4D4C-D324-4C04-8105-42C44E69B61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510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BE7E4B7-F8ED-99BD-9349-2067DA9935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sz="8000" dirty="0">
                <a:solidFill>
                  <a:srgbClr val="FF0000"/>
                </a:solidFill>
              </a:rPr>
              <a:t>RAPPORT </a:t>
            </a:r>
            <a:br>
              <a:rPr lang="fr-FR" sz="8000" dirty="0">
                <a:solidFill>
                  <a:srgbClr val="FF0000"/>
                </a:solidFill>
              </a:rPr>
            </a:br>
            <a:r>
              <a:rPr lang="fr-FR" sz="8000" dirty="0">
                <a:solidFill>
                  <a:srgbClr val="FF0000"/>
                </a:solidFill>
              </a:rPr>
              <a:t>et d’ACTIVITE </a:t>
            </a:r>
            <a:br>
              <a:rPr lang="fr-FR" sz="8000" dirty="0">
                <a:solidFill>
                  <a:srgbClr val="FF0000"/>
                </a:solidFill>
              </a:rPr>
            </a:br>
            <a:r>
              <a:rPr lang="fr-FR" sz="8000" dirty="0">
                <a:solidFill>
                  <a:srgbClr val="FF0000"/>
                </a:solidFill>
              </a:rPr>
              <a:t>2022/2023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C6E8D7A-2F57-18F0-ED9E-1F4D01F101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9980" y="4231141"/>
            <a:ext cx="9966959" cy="1744483"/>
          </a:xfrm>
        </p:spPr>
        <p:txBody>
          <a:bodyPr>
            <a:noAutofit/>
          </a:bodyPr>
          <a:lstStyle/>
          <a:p>
            <a:r>
              <a:rPr lang="fr-FR" sz="4800" dirty="0"/>
              <a:t>Comité Départemental d’Equitation </a:t>
            </a:r>
          </a:p>
          <a:p>
            <a:r>
              <a:rPr lang="fr-FR" sz="4800" dirty="0"/>
              <a:t>Ain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7F482F0-A72D-29ED-3E4C-7E2D7199AD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20" y="266524"/>
            <a:ext cx="1408594" cy="140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53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30ABD-A9B6-94AF-883F-24EB024B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711" y="954028"/>
            <a:ext cx="9875520" cy="1356360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Activités du CDE de l’Ain au cours de l’exercice 2022/2023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627BB1-E8E4-1BAC-4C9B-FA615B1C5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5" y="2708910"/>
            <a:ext cx="10945155" cy="3737610"/>
          </a:xfrm>
        </p:spPr>
        <p:txBody>
          <a:bodyPr>
            <a:normAutofit/>
          </a:bodyPr>
          <a:lstStyle/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de la réunion d’harmonisation des dates de concours  le 20 octobre avec la présence de 18 organisateurs.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Demandes de subvention pour le fonctionnement et l’emploi aidé auprès du conseil départemental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de l’Assemblée Générale et de la soirée de remises des récompenses 2022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Demande de subvention PFS via l’ANS 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Mise en place d’un Challenge </a:t>
            </a:r>
            <a:r>
              <a:rPr lang="fr-FR" sz="180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Equifeel</a:t>
            </a:r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Travail à pieds, sur 3 étapes durant l’hiver</a:t>
            </a:r>
            <a:endParaRPr lang="fr-FR" sz="1800" dirty="0">
              <a:solidFill>
                <a:schemeClr val="accent3">
                  <a:lumMod val="75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Championnat Départemental de CSO au Jumping International de Bourg-en-Bresse le jeudi 18 mai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d’une réunion d’information financement le 29 mai avec la présence de 12 responsables de structure ou enseignants</a:t>
            </a:r>
          </a:p>
          <a:p>
            <a:endParaRPr lang="fr-FR" sz="1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2A22931-4258-5D04-A86E-9D63D3003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20" y="309054"/>
            <a:ext cx="1408594" cy="140859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1B94461-D20F-FCB8-4446-4673CADC146A}"/>
              </a:ext>
            </a:extLst>
          </p:cNvPr>
          <p:cNvSpPr txBox="1"/>
          <p:nvPr/>
        </p:nvSpPr>
        <p:spPr>
          <a:xfrm>
            <a:off x="834390" y="2125980"/>
            <a:ext cx="224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Actions diverses</a:t>
            </a:r>
          </a:p>
        </p:txBody>
      </p:sp>
    </p:spTree>
    <p:extLst>
      <p:ext uri="{BB962C8B-B14F-4D97-AF65-F5344CB8AC3E}">
        <p14:creationId xmlns:p14="http://schemas.microsoft.com/office/powerpoint/2010/main" val="569116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30ABD-A9B6-94AF-883F-24EB024B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711" y="954028"/>
            <a:ext cx="9875520" cy="1356360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Activités du CDE de l’Ain au cours de l’exercice 2022/2023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627BB1-E8E4-1BAC-4C9B-FA615B1C5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5" y="2708910"/>
            <a:ext cx="10632557" cy="3737610"/>
          </a:xfrm>
        </p:spPr>
        <p:txBody>
          <a:bodyPr>
            <a:normAutofit/>
          </a:bodyPr>
          <a:lstStyle/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de la coupe des clubs et de la finale du Challenge Hunter le 11 juin 2023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du Championnat Départemental de courses à poneys le 18 juin sur l’Hippodrome de Châtillon sur Chalaronne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Soutien au Challenge de dressage Défi de l’Ain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au stand équitation en collaboration avec </a:t>
            </a:r>
            <a:r>
              <a:rPr lang="fr-FR" sz="180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Equid’Ain</a:t>
            </a:r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 départ du Tour de France à Chatillon Sur Chalaronne le 14 juillet avec la mise en place du Poney Club Ephémère.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Partenaire de l’association Cadence et du CDE 38 sur l’organisation d’un concours de dressage à </a:t>
            </a:r>
            <a:r>
              <a:rPr lang="fr-FR" sz="180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Equ’Ain</a:t>
            </a:r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réservé aux personnes en situation de handicap.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à un sport de Nature avec le Poney Club Ephémère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bureau du CDE s’est réuni 9 fois cette année. Réunions ouvertes à tous.</a:t>
            </a:r>
          </a:p>
          <a:p>
            <a:endParaRPr lang="fr-FR" sz="1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2A22931-4258-5D04-A86E-9D63D3003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20" y="309054"/>
            <a:ext cx="1408594" cy="140859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1B94461-D20F-FCB8-4446-4673CADC146A}"/>
              </a:ext>
            </a:extLst>
          </p:cNvPr>
          <p:cNvSpPr txBox="1"/>
          <p:nvPr/>
        </p:nvSpPr>
        <p:spPr>
          <a:xfrm>
            <a:off x="834390" y="2125980"/>
            <a:ext cx="224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Suite</a:t>
            </a:r>
          </a:p>
        </p:txBody>
      </p:sp>
    </p:spTree>
    <p:extLst>
      <p:ext uri="{BB962C8B-B14F-4D97-AF65-F5344CB8AC3E}">
        <p14:creationId xmlns:p14="http://schemas.microsoft.com/office/powerpoint/2010/main" val="638552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30ABD-A9B6-94AF-883F-24EB024B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0185" y="741700"/>
            <a:ext cx="5851629" cy="543302"/>
          </a:xfrm>
        </p:spPr>
        <p:txBody>
          <a:bodyPr>
            <a:normAutofit/>
          </a:bodyPr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Les formations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627BB1-E8E4-1BAC-4C9B-FA615B1C5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0" y="1972598"/>
            <a:ext cx="10632557" cy="860532"/>
          </a:xfrm>
        </p:spPr>
        <p:txBody>
          <a:bodyPr>
            <a:normAutofit/>
          </a:bodyPr>
          <a:lstStyle/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08/01/2023: Stage CSO avec Julien Gonin avec 12 cavaliers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29/01/2023: Stage de Dressage avec 12 cavaliers avec Julia </a:t>
            </a:r>
            <a:r>
              <a:rPr lang="fr-FR" sz="180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Chevanne</a:t>
            </a:r>
            <a:endParaRPr lang="fr-FR" sz="1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2A22931-4258-5D04-A86E-9D63D3003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20" y="309054"/>
            <a:ext cx="1408594" cy="140859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1B94461-D20F-FCB8-4446-4673CADC146A}"/>
              </a:ext>
            </a:extLst>
          </p:cNvPr>
          <p:cNvSpPr txBox="1"/>
          <p:nvPr/>
        </p:nvSpPr>
        <p:spPr>
          <a:xfrm>
            <a:off x="850601" y="1588306"/>
            <a:ext cx="4846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Formations en faveur des cavaliers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0EF88E1-284D-3135-3E73-0032C4D5EBB0}"/>
              </a:ext>
            </a:extLst>
          </p:cNvPr>
          <p:cNvSpPr txBox="1"/>
          <p:nvPr/>
        </p:nvSpPr>
        <p:spPr>
          <a:xfrm>
            <a:off x="850600" y="2758816"/>
            <a:ext cx="4475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Formations en faveur des enseignants</a:t>
            </a: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E78D0FD2-9508-7454-5BDB-80708D4F1058}"/>
              </a:ext>
            </a:extLst>
          </p:cNvPr>
          <p:cNvSpPr txBox="1">
            <a:spLocks/>
          </p:cNvSpPr>
          <p:nvPr/>
        </p:nvSpPr>
        <p:spPr>
          <a:xfrm>
            <a:off x="850599" y="3235758"/>
            <a:ext cx="10632557" cy="283040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3/10/2022: Formation en préparation mentale avec 18 enseignants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30/01/2023: Formation dressage avec Julia </a:t>
            </a:r>
            <a:r>
              <a:rPr lang="fr-FR" sz="180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Chevanne</a:t>
            </a:r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avec 12 enseignants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6/03/2023: Stage CSO avec Julien Gonin avec 12 enseignants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13//03/ 2023: Formation courses à poneys avec 17 enseignants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24/04/2023: Formation </a:t>
            </a:r>
            <a:r>
              <a:rPr lang="fr-FR" sz="180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Clicker</a:t>
            </a:r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Training avec 12 enseignants</a:t>
            </a:r>
          </a:p>
          <a:p>
            <a:endParaRPr lang="fr-FR" sz="1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…/../2023: Formations courses à poneys mise en pratique avec 8 enseignants et 35 cavaliers</a:t>
            </a:r>
          </a:p>
          <a:p>
            <a:pPr marL="45720" indent="0">
              <a:buNone/>
            </a:pPr>
            <a:endParaRPr lang="fr-FR" sz="1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>
              <a:buNone/>
            </a:pPr>
            <a:endParaRPr lang="fr-FR" sz="1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800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21A0CBB-B802-8360-FE3B-65C6038BDB7D}"/>
              </a:ext>
            </a:extLst>
          </p:cNvPr>
          <p:cNvSpPr txBox="1"/>
          <p:nvPr/>
        </p:nvSpPr>
        <p:spPr>
          <a:xfrm>
            <a:off x="933117" y="6140244"/>
            <a:ext cx="8908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latin typeface="Arial" panose="020B0604020202020204" pitchFamily="34" charset="0"/>
                <a:cs typeface="Arial" panose="020B0604020202020204" pitchFamily="34" charset="0"/>
              </a:rPr>
              <a:t>Au total les formations organisées par le CDE ont réuni 138 personnes</a:t>
            </a:r>
          </a:p>
        </p:txBody>
      </p:sp>
    </p:spTree>
    <p:extLst>
      <p:ext uri="{BB962C8B-B14F-4D97-AF65-F5344CB8AC3E}">
        <p14:creationId xmlns:p14="http://schemas.microsoft.com/office/powerpoint/2010/main" val="2044080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030ABD-A9B6-94AF-883F-24EB024B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15288" y="769620"/>
            <a:ext cx="6903189" cy="1356360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Activités du CDE de l’Ain pour l’exercice à venir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627BB1-E8E4-1BAC-4C9B-FA615B1C5C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605" y="2286000"/>
            <a:ext cx="10632557" cy="4160520"/>
          </a:xfrm>
        </p:spPr>
        <p:txBody>
          <a:bodyPr>
            <a:normAutofit lnSpcReduction="10000"/>
          </a:bodyPr>
          <a:lstStyle/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Réunion d’harmonisation des dates de concours 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Demande de subventions départemental pour le fonctionnement et l’emploi aidé, demande de subvention PFS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Championnat départemental au CSI de Bourg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de la coupe des clubs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Création d’un challenge Amateur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Transformation du Défi de l’Ain avec un nouveau règlement et un nouveau  nom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Participation à la mise en place d’une exposition sur le cheval au musée de Belley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 de l’AG et soirée de remises des récompenses</a:t>
            </a:r>
          </a:p>
          <a:p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Formations diverses pour les enseignants au rythme d’environ une par mois de octobre à juin. </a:t>
            </a:r>
          </a:p>
          <a:p>
            <a:pPr marL="45720" indent="0">
              <a:buNone/>
            </a:pPr>
            <a:r>
              <a:rPr lang="fr-FR" sz="18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(Attelage, dressage, CSO, méthode Alexander, etc.)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2A22931-4258-5D04-A86E-9D63D3003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20" y="309054"/>
            <a:ext cx="1408594" cy="1408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496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94F2B93D-FF99-EA40-8B01-BB405BD589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820" y="309054"/>
            <a:ext cx="1408594" cy="140859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C1F23D33-476D-CE6B-57D9-C3F1605E6CF8}"/>
              </a:ext>
            </a:extLst>
          </p:cNvPr>
          <p:cNvSpPr txBox="1"/>
          <p:nvPr/>
        </p:nvSpPr>
        <p:spPr>
          <a:xfrm>
            <a:off x="2125980" y="720090"/>
            <a:ext cx="830961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rgbClr val="002060"/>
                </a:solidFill>
              </a:rPr>
              <a:t>Toutes ces actions sont réalisées à titre bénévole pour servir notre sport et notre passion du cheval</a:t>
            </a:r>
          </a:p>
          <a:p>
            <a:pPr algn="ctr"/>
            <a:endParaRPr lang="fr-FR" sz="2800" b="1" dirty="0">
              <a:solidFill>
                <a:srgbClr val="002060"/>
              </a:solidFill>
            </a:endParaRPr>
          </a:p>
          <a:p>
            <a:pPr algn="ctr"/>
            <a:endParaRPr lang="fr-FR" sz="2800" b="1" dirty="0">
              <a:solidFill>
                <a:srgbClr val="002060"/>
              </a:solidFill>
            </a:endParaRPr>
          </a:p>
          <a:p>
            <a:pPr algn="ctr"/>
            <a:r>
              <a:rPr lang="fr-FR" sz="4000" b="1" dirty="0">
                <a:solidFill>
                  <a:srgbClr val="002060"/>
                </a:solidFill>
              </a:rPr>
              <a:t>MERCI DE VOTRE ATTENTION!!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C3BAD10-DC1E-B874-19B0-D3EB91452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897" y="4758246"/>
            <a:ext cx="19240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FE, COMITÉS RÉGIONAUX ET DÉPARTEMENTAUX D'ÉQUITATION DANS LE PARTAGE ET  L'ÉCOUTE | Fédération Française d'Équitation - FFE">
            <a:extLst>
              <a:ext uri="{FF2B5EF4-FFF2-40B4-BE49-F238E27FC236}">
                <a16:creationId xmlns:a16="http://schemas.microsoft.com/office/drawing/2014/main" id="{FEA5BD7D-FCEB-69B7-CFF5-360873AD7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6223" y="4784407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in.fr - le site du Département de l'Ain">
            <a:extLst>
              <a:ext uri="{FF2B5EF4-FFF2-40B4-BE49-F238E27FC236}">
                <a16:creationId xmlns:a16="http://schemas.microsoft.com/office/drawing/2014/main" id="{A4762557-7CFB-A2DB-6188-967C68D54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778" y="4784407"/>
            <a:ext cx="29813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96537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leu chau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TM03457444[[fn=Base]]</Template>
  <TotalTime>0</TotalTime>
  <Words>509</Words>
  <Application>Microsoft Office PowerPoint</Application>
  <PresentationFormat>Grand écran</PresentationFormat>
  <Paragraphs>50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Corbel</vt:lpstr>
      <vt:lpstr>Base</vt:lpstr>
      <vt:lpstr>RAPPORT  et d’ACTIVITE  2022/2023</vt:lpstr>
      <vt:lpstr>Activités du CDE de l’Ain au cours de l’exercice 2022/2023</vt:lpstr>
      <vt:lpstr>Activités du CDE de l’Ain au cours de l’exercice 2022/2023</vt:lpstr>
      <vt:lpstr>Les formations</vt:lpstr>
      <vt:lpstr>Activités du CDE de l’Ain pour l’exercice à venir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d’ACTIVITE  2021/2022</dc:title>
  <dc:creator>Aurélie Josserand</dc:creator>
  <cp:lastModifiedBy>CDE</cp:lastModifiedBy>
  <cp:revision>11</cp:revision>
  <dcterms:created xsi:type="dcterms:W3CDTF">2022-11-02T17:14:23Z</dcterms:created>
  <dcterms:modified xsi:type="dcterms:W3CDTF">2023-10-17T08:59:09Z</dcterms:modified>
</cp:coreProperties>
</file>